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84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E78B-92C5-46DB-8563-6A7E6EBE714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B26B2-064B-442F-B262-66BFFCA79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77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E78B-92C5-46DB-8563-6A7E6EBE714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B26B2-064B-442F-B262-66BFFCA79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1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E78B-92C5-46DB-8563-6A7E6EBE714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B26B2-064B-442F-B262-66BFFCA79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3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E78B-92C5-46DB-8563-6A7E6EBE714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B26B2-064B-442F-B262-66BFFCA79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19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E78B-92C5-46DB-8563-6A7E6EBE714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B26B2-064B-442F-B262-66BFFCA79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27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E78B-92C5-46DB-8563-6A7E6EBE714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B26B2-064B-442F-B262-66BFFCA79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E78B-92C5-46DB-8563-6A7E6EBE714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B26B2-064B-442F-B262-66BFFCA79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94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E78B-92C5-46DB-8563-6A7E6EBE714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B26B2-064B-442F-B262-66BFFCA79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80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E78B-92C5-46DB-8563-6A7E6EBE714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B26B2-064B-442F-B262-66BFFCA79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63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E78B-92C5-46DB-8563-6A7E6EBE714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B26B2-064B-442F-B262-66BFFCA79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09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E78B-92C5-46DB-8563-6A7E6EBE714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B26B2-064B-442F-B262-66BFFCA79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1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6E78B-92C5-46DB-8563-6A7E6EBE7144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B26B2-064B-442F-B262-66BFFCA79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4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2787287" y="1191518"/>
            <a:ext cx="6024282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dirty="0">
                <a:solidFill>
                  <a:schemeClr val="bg1"/>
                </a:solidFill>
                <a:latin typeface="Convection" panose="020B0604040501040203" pitchFamily="34" charset="0"/>
              </a:rPr>
              <a:t>Name		: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chemeClr val="bg1"/>
                </a:solidFill>
                <a:latin typeface="Convection" panose="020B0604040501040203" pitchFamily="34" charset="0"/>
              </a:rPr>
              <a:t>Qualification	: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chemeClr val="bg1"/>
                </a:solidFill>
                <a:latin typeface="Convection" panose="020B0604040501040203" pitchFamily="34" charset="0"/>
              </a:rPr>
              <a:t>Designation	: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chemeClr val="bg1"/>
                </a:solidFill>
                <a:latin typeface="Convection" panose="020B0604040501040203" pitchFamily="34" charset="0"/>
              </a:rPr>
              <a:t>Years of Surgical Experience	: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chemeClr val="bg1"/>
                </a:solidFill>
                <a:latin typeface="Convection" panose="020B0604040501040203" pitchFamily="34" charset="0"/>
              </a:rPr>
              <a:t>Affiliation		: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chemeClr val="bg1"/>
                </a:solidFill>
                <a:latin typeface="Convection" panose="020B0604040501040203" pitchFamily="34" charset="0"/>
              </a:rPr>
              <a:t>No. of Presentations	: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chemeClr val="bg1"/>
                </a:solidFill>
                <a:latin typeface="Convection" panose="020B0604040501040203" pitchFamily="34" charset="0"/>
              </a:rPr>
              <a:t>No. of Publications	: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chemeClr val="bg1"/>
                </a:solidFill>
                <a:latin typeface="Convection" panose="020B0604040501040203" pitchFamily="34" charset="0"/>
              </a:rPr>
              <a:t>Books or Chapters	: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chemeClr val="bg1"/>
                </a:solidFill>
                <a:latin typeface="Convection" panose="020B0604040501040203" pitchFamily="34" charset="0"/>
              </a:rPr>
              <a:t>Extra surgical Achievement/Hobbies :</a:t>
            </a:r>
          </a:p>
          <a:p>
            <a:pPr>
              <a:lnSpc>
                <a:spcPct val="150000"/>
              </a:lnSpc>
            </a:pPr>
            <a:endParaRPr lang="en-US" sz="17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35" name="Round Single Corner Rectangle 5"/>
          <p:cNvSpPr/>
          <p:nvPr/>
        </p:nvSpPr>
        <p:spPr>
          <a:xfrm flipH="1" flipV="1">
            <a:off x="2941372" y="-4"/>
            <a:ext cx="6202621" cy="573245"/>
          </a:xfrm>
          <a:custGeom>
            <a:avLst/>
            <a:gdLst>
              <a:gd name="connsiteX0" fmla="*/ 0 w 4865914"/>
              <a:gd name="connsiteY0" fmla="*/ 0 h 783772"/>
              <a:gd name="connsiteX1" fmla="*/ 4474028 w 4865914"/>
              <a:gd name="connsiteY1" fmla="*/ 0 h 783772"/>
              <a:gd name="connsiteX2" fmla="*/ 4865914 w 4865914"/>
              <a:gd name="connsiteY2" fmla="*/ 391886 h 783772"/>
              <a:gd name="connsiteX3" fmla="*/ 4865914 w 4865914"/>
              <a:gd name="connsiteY3" fmla="*/ 783772 h 783772"/>
              <a:gd name="connsiteX4" fmla="*/ 0 w 4865914"/>
              <a:gd name="connsiteY4" fmla="*/ 783772 h 783772"/>
              <a:gd name="connsiteX5" fmla="*/ 0 w 4865914"/>
              <a:gd name="connsiteY5" fmla="*/ 0 h 783772"/>
              <a:gd name="connsiteX0" fmla="*/ 0 w 4865914"/>
              <a:gd name="connsiteY0" fmla="*/ 0 h 783772"/>
              <a:gd name="connsiteX1" fmla="*/ 4474028 w 4865914"/>
              <a:gd name="connsiteY1" fmla="*/ 0 h 783772"/>
              <a:gd name="connsiteX2" fmla="*/ 4865914 w 4865914"/>
              <a:gd name="connsiteY2" fmla="*/ 391886 h 783772"/>
              <a:gd name="connsiteX3" fmla="*/ 4180114 w 4865914"/>
              <a:gd name="connsiteY3" fmla="*/ 783772 h 783772"/>
              <a:gd name="connsiteX4" fmla="*/ 0 w 4865914"/>
              <a:gd name="connsiteY4" fmla="*/ 783772 h 783772"/>
              <a:gd name="connsiteX5" fmla="*/ 0 w 4865914"/>
              <a:gd name="connsiteY5" fmla="*/ 0 h 783772"/>
              <a:gd name="connsiteX0" fmla="*/ 0 w 4886482"/>
              <a:gd name="connsiteY0" fmla="*/ 0 h 783772"/>
              <a:gd name="connsiteX1" fmla="*/ 4474028 w 4886482"/>
              <a:gd name="connsiteY1" fmla="*/ 0 h 783772"/>
              <a:gd name="connsiteX2" fmla="*/ 4180114 w 4886482"/>
              <a:gd name="connsiteY2" fmla="*/ 783772 h 783772"/>
              <a:gd name="connsiteX3" fmla="*/ 0 w 4886482"/>
              <a:gd name="connsiteY3" fmla="*/ 783772 h 783772"/>
              <a:gd name="connsiteX4" fmla="*/ 0 w 4886482"/>
              <a:gd name="connsiteY4" fmla="*/ 0 h 783772"/>
              <a:gd name="connsiteX0" fmla="*/ 0 w 4474028"/>
              <a:gd name="connsiteY0" fmla="*/ 0 h 783772"/>
              <a:gd name="connsiteX1" fmla="*/ 4474028 w 4474028"/>
              <a:gd name="connsiteY1" fmla="*/ 0 h 783772"/>
              <a:gd name="connsiteX2" fmla="*/ 4180114 w 4474028"/>
              <a:gd name="connsiteY2" fmla="*/ 783772 h 783772"/>
              <a:gd name="connsiteX3" fmla="*/ 0 w 4474028"/>
              <a:gd name="connsiteY3" fmla="*/ 783772 h 783772"/>
              <a:gd name="connsiteX4" fmla="*/ 0 w 4474028"/>
              <a:gd name="connsiteY4" fmla="*/ 0 h 783772"/>
              <a:gd name="connsiteX0" fmla="*/ 0 w 4733078"/>
              <a:gd name="connsiteY0" fmla="*/ 0 h 783772"/>
              <a:gd name="connsiteX1" fmla="*/ 4474028 w 4733078"/>
              <a:gd name="connsiteY1" fmla="*/ 0 h 783772"/>
              <a:gd name="connsiteX2" fmla="*/ 4180114 w 4733078"/>
              <a:gd name="connsiteY2" fmla="*/ 783772 h 783772"/>
              <a:gd name="connsiteX3" fmla="*/ 0 w 4733078"/>
              <a:gd name="connsiteY3" fmla="*/ 783772 h 783772"/>
              <a:gd name="connsiteX4" fmla="*/ 0 w 4733078"/>
              <a:gd name="connsiteY4" fmla="*/ 0 h 783772"/>
              <a:gd name="connsiteX0" fmla="*/ 0 w 5050762"/>
              <a:gd name="connsiteY0" fmla="*/ 0 h 783772"/>
              <a:gd name="connsiteX1" fmla="*/ 4474028 w 5050762"/>
              <a:gd name="connsiteY1" fmla="*/ 0 h 783772"/>
              <a:gd name="connsiteX2" fmla="*/ 4180114 w 5050762"/>
              <a:gd name="connsiteY2" fmla="*/ 783772 h 783772"/>
              <a:gd name="connsiteX3" fmla="*/ 0 w 5050762"/>
              <a:gd name="connsiteY3" fmla="*/ 783772 h 783772"/>
              <a:gd name="connsiteX4" fmla="*/ 0 w 5050762"/>
              <a:gd name="connsiteY4" fmla="*/ 0 h 783772"/>
              <a:gd name="connsiteX0" fmla="*/ 0 w 5132696"/>
              <a:gd name="connsiteY0" fmla="*/ 0 h 783772"/>
              <a:gd name="connsiteX1" fmla="*/ 4474028 w 5132696"/>
              <a:gd name="connsiteY1" fmla="*/ 0 h 783772"/>
              <a:gd name="connsiteX2" fmla="*/ 4180114 w 5132696"/>
              <a:gd name="connsiteY2" fmla="*/ 783772 h 783772"/>
              <a:gd name="connsiteX3" fmla="*/ 0 w 5132696"/>
              <a:gd name="connsiteY3" fmla="*/ 783772 h 783772"/>
              <a:gd name="connsiteX4" fmla="*/ 0 w 5132696"/>
              <a:gd name="connsiteY4" fmla="*/ 0 h 783772"/>
              <a:gd name="connsiteX0" fmla="*/ 0 w 4780462"/>
              <a:gd name="connsiteY0" fmla="*/ 0 h 783772"/>
              <a:gd name="connsiteX1" fmla="*/ 4474028 w 4780462"/>
              <a:gd name="connsiteY1" fmla="*/ 0 h 783772"/>
              <a:gd name="connsiteX2" fmla="*/ 4180114 w 4780462"/>
              <a:gd name="connsiteY2" fmla="*/ 783772 h 783772"/>
              <a:gd name="connsiteX3" fmla="*/ 0 w 4780462"/>
              <a:gd name="connsiteY3" fmla="*/ 783772 h 783772"/>
              <a:gd name="connsiteX4" fmla="*/ 0 w 4780462"/>
              <a:gd name="connsiteY4" fmla="*/ 0 h 783772"/>
              <a:gd name="connsiteX0" fmla="*/ 0 w 4713388"/>
              <a:gd name="connsiteY0" fmla="*/ 0 h 783772"/>
              <a:gd name="connsiteX1" fmla="*/ 4474028 w 4713388"/>
              <a:gd name="connsiteY1" fmla="*/ 0 h 783772"/>
              <a:gd name="connsiteX2" fmla="*/ 4180114 w 4713388"/>
              <a:gd name="connsiteY2" fmla="*/ 783772 h 783772"/>
              <a:gd name="connsiteX3" fmla="*/ 0 w 4713388"/>
              <a:gd name="connsiteY3" fmla="*/ 783772 h 783772"/>
              <a:gd name="connsiteX4" fmla="*/ 0 w 4713388"/>
              <a:gd name="connsiteY4" fmla="*/ 0 h 783772"/>
              <a:gd name="connsiteX0" fmla="*/ 0 w 4900627"/>
              <a:gd name="connsiteY0" fmla="*/ 0 h 783772"/>
              <a:gd name="connsiteX1" fmla="*/ 4474028 w 4900627"/>
              <a:gd name="connsiteY1" fmla="*/ 0 h 783772"/>
              <a:gd name="connsiteX2" fmla="*/ 4180114 w 4900627"/>
              <a:gd name="connsiteY2" fmla="*/ 783772 h 783772"/>
              <a:gd name="connsiteX3" fmla="*/ 0 w 4900627"/>
              <a:gd name="connsiteY3" fmla="*/ 783772 h 783772"/>
              <a:gd name="connsiteX4" fmla="*/ 0 w 4900627"/>
              <a:gd name="connsiteY4" fmla="*/ 0 h 783772"/>
              <a:gd name="connsiteX0" fmla="*/ 0 w 4905320"/>
              <a:gd name="connsiteY0" fmla="*/ 0 h 783772"/>
              <a:gd name="connsiteX1" fmla="*/ 4474028 w 4905320"/>
              <a:gd name="connsiteY1" fmla="*/ 0 h 783772"/>
              <a:gd name="connsiteX2" fmla="*/ 4180114 w 4905320"/>
              <a:gd name="connsiteY2" fmla="*/ 783772 h 783772"/>
              <a:gd name="connsiteX3" fmla="*/ 0 w 4905320"/>
              <a:gd name="connsiteY3" fmla="*/ 783772 h 783772"/>
              <a:gd name="connsiteX4" fmla="*/ 0 w 4905320"/>
              <a:gd name="connsiteY4" fmla="*/ 0 h 78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320" h="783772">
                <a:moveTo>
                  <a:pt x="0" y="0"/>
                </a:moveTo>
                <a:lnTo>
                  <a:pt x="4474028" y="0"/>
                </a:lnTo>
                <a:cubicBezTo>
                  <a:pt x="5526755" y="42174"/>
                  <a:pt x="4341585" y="693965"/>
                  <a:pt x="4180114" y="783772"/>
                </a:cubicBezTo>
                <a:lnTo>
                  <a:pt x="0" y="783772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 Single Corner Rectangle 5"/>
          <p:cNvSpPr/>
          <p:nvPr/>
        </p:nvSpPr>
        <p:spPr>
          <a:xfrm flipV="1">
            <a:off x="0" y="-1"/>
            <a:ext cx="4713388" cy="402168"/>
          </a:xfrm>
          <a:custGeom>
            <a:avLst/>
            <a:gdLst>
              <a:gd name="connsiteX0" fmla="*/ 0 w 4865914"/>
              <a:gd name="connsiteY0" fmla="*/ 0 h 783772"/>
              <a:gd name="connsiteX1" fmla="*/ 4474028 w 4865914"/>
              <a:gd name="connsiteY1" fmla="*/ 0 h 783772"/>
              <a:gd name="connsiteX2" fmla="*/ 4865914 w 4865914"/>
              <a:gd name="connsiteY2" fmla="*/ 391886 h 783772"/>
              <a:gd name="connsiteX3" fmla="*/ 4865914 w 4865914"/>
              <a:gd name="connsiteY3" fmla="*/ 783772 h 783772"/>
              <a:gd name="connsiteX4" fmla="*/ 0 w 4865914"/>
              <a:gd name="connsiteY4" fmla="*/ 783772 h 783772"/>
              <a:gd name="connsiteX5" fmla="*/ 0 w 4865914"/>
              <a:gd name="connsiteY5" fmla="*/ 0 h 783772"/>
              <a:gd name="connsiteX0" fmla="*/ 0 w 4865914"/>
              <a:gd name="connsiteY0" fmla="*/ 0 h 783772"/>
              <a:gd name="connsiteX1" fmla="*/ 4474028 w 4865914"/>
              <a:gd name="connsiteY1" fmla="*/ 0 h 783772"/>
              <a:gd name="connsiteX2" fmla="*/ 4865914 w 4865914"/>
              <a:gd name="connsiteY2" fmla="*/ 391886 h 783772"/>
              <a:gd name="connsiteX3" fmla="*/ 4180114 w 4865914"/>
              <a:gd name="connsiteY3" fmla="*/ 783772 h 783772"/>
              <a:gd name="connsiteX4" fmla="*/ 0 w 4865914"/>
              <a:gd name="connsiteY4" fmla="*/ 783772 h 783772"/>
              <a:gd name="connsiteX5" fmla="*/ 0 w 4865914"/>
              <a:gd name="connsiteY5" fmla="*/ 0 h 783772"/>
              <a:gd name="connsiteX0" fmla="*/ 0 w 4886482"/>
              <a:gd name="connsiteY0" fmla="*/ 0 h 783772"/>
              <a:gd name="connsiteX1" fmla="*/ 4474028 w 4886482"/>
              <a:gd name="connsiteY1" fmla="*/ 0 h 783772"/>
              <a:gd name="connsiteX2" fmla="*/ 4180114 w 4886482"/>
              <a:gd name="connsiteY2" fmla="*/ 783772 h 783772"/>
              <a:gd name="connsiteX3" fmla="*/ 0 w 4886482"/>
              <a:gd name="connsiteY3" fmla="*/ 783772 h 783772"/>
              <a:gd name="connsiteX4" fmla="*/ 0 w 4886482"/>
              <a:gd name="connsiteY4" fmla="*/ 0 h 783772"/>
              <a:gd name="connsiteX0" fmla="*/ 0 w 4474028"/>
              <a:gd name="connsiteY0" fmla="*/ 0 h 783772"/>
              <a:gd name="connsiteX1" fmla="*/ 4474028 w 4474028"/>
              <a:gd name="connsiteY1" fmla="*/ 0 h 783772"/>
              <a:gd name="connsiteX2" fmla="*/ 4180114 w 4474028"/>
              <a:gd name="connsiteY2" fmla="*/ 783772 h 783772"/>
              <a:gd name="connsiteX3" fmla="*/ 0 w 4474028"/>
              <a:gd name="connsiteY3" fmla="*/ 783772 h 783772"/>
              <a:gd name="connsiteX4" fmla="*/ 0 w 4474028"/>
              <a:gd name="connsiteY4" fmla="*/ 0 h 783772"/>
              <a:gd name="connsiteX0" fmla="*/ 0 w 4733078"/>
              <a:gd name="connsiteY0" fmla="*/ 0 h 783772"/>
              <a:gd name="connsiteX1" fmla="*/ 4474028 w 4733078"/>
              <a:gd name="connsiteY1" fmla="*/ 0 h 783772"/>
              <a:gd name="connsiteX2" fmla="*/ 4180114 w 4733078"/>
              <a:gd name="connsiteY2" fmla="*/ 783772 h 783772"/>
              <a:gd name="connsiteX3" fmla="*/ 0 w 4733078"/>
              <a:gd name="connsiteY3" fmla="*/ 783772 h 783772"/>
              <a:gd name="connsiteX4" fmla="*/ 0 w 4733078"/>
              <a:gd name="connsiteY4" fmla="*/ 0 h 783772"/>
              <a:gd name="connsiteX0" fmla="*/ 0 w 5050762"/>
              <a:gd name="connsiteY0" fmla="*/ 0 h 783772"/>
              <a:gd name="connsiteX1" fmla="*/ 4474028 w 5050762"/>
              <a:gd name="connsiteY1" fmla="*/ 0 h 783772"/>
              <a:gd name="connsiteX2" fmla="*/ 4180114 w 5050762"/>
              <a:gd name="connsiteY2" fmla="*/ 783772 h 783772"/>
              <a:gd name="connsiteX3" fmla="*/ 0 w 5050762"/>
              <a:gd name="connsiteY3" fmla="*/ 783772 h 783772"/>
              <a:gd name="connsiteX4" fmla="*/ 0 w 5050762"/>
              <a:gd name="connsiteY4" fmla="*/ 0 h 783772"/>
              <a:gd name="connsiteX0" fmla="*/ 0 w 5132696"/>
              <a:gd name="connsiteY0" fmla="*/ 0 h 783772"/>
              <a:gd name="connsiteX1" fmla="*/ 4474028 w 5132696"/>
              <a:gd name="connsiteY1" fmla="*/ 0 h 783772"/>
              <a:gd name="connsiteX2" fmla="*/ 4180114 w 5132696"/>
              <a:gd name="connsiteY2" fmla="*/ 783772 h 783772"/>
              <a:gd name="connsiteX3" fmla="*/ 0 w 5132696"/>
              <a:gd name="connsiteY3" fmla="*/ 783772 h 783772"/>
              <a:gd name="connsiteX4" fmla="*/ 0 w 5132696"/>
              <a:gd name="connsiteY4" fmla="*/ 0 h 783772"/>
              <a:gd name="connsiteX0" fmla="*/ 0 w 4780462"/>
              <a:gd name="connsiteY0" fmla="*/ 0 h 783772"/>
              <a:gd name="connsiteX1" fmla="*/ 4474028 w 4780462"/>
              <a:gd name="connsiteY1" fmla="*/ 0 h 783772"/>
              <a:gd name="connsiteX2" fmla="*/ 4180114 w 4780462"/>
              <a:gd name="connsiteY2" fmla="*/ 783772 h 783772"/>
              <a:gd name="connsiteX3" fmla="*/ 0 w 4780462"/>
              <a:gd name="connsiteY3" fmla="*/ 783772 h 783772"/>
              <a:gd name="connsiteX4" fmla="*/ 0 w 4780462"/>
              <a:gd name="connsiteY4" fmla="*/ 0 h 783772"/>
              <a:gd name="connsiteX0" fmla="*/ 0 w 4713388"/>
              <a:gd name="connsiteY0" fmla="*/ 0 h 783772"/>
              <a:gd name="connsiteX1" fmla="*/ 4474028 w 4713388"/>
              <a:gd name="connsiteY1" fmla="*/ 0 h 783772"/>
              <a:gd name="connsiteX2" fmla="*/ 4180114 w 4713388"/>
              <a:gd name="connsiteY2" fmla="*/ 783772 h 783772"/>
              <a:gd name="connsiteX3" fmla="*/ 0 w 4713388"/>
              <a:gd name="connsiteY3" fmla="*/ 783772 h 783772"/>
              <a:gd name="connsiteX4" fmla="*/ 0 w 4713388"/>
              <a:gd name="connsiteY4" fmla="*/ 0 h 78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3388" h="783772">
                <a:moveTo>
                  <a:pt x="0" y="0"/>
                </a:moveTo>
                <a:lnTo>
                  <a:pt x="4474028" y="0"/>
                </a:lnTo>
                <a:cubicBezTo>
                  <a:pt x="5089978" y="3628"/>
                  <a:pt x="4341585" y="693965"/>
                  <a:pt x="4180114" y="783772"/>
                </a:cubicBezTo>
                <a:lnTo>
                  <a:pt x="0" y="783772"/>
                </a:lnTo>
                <a:lnTo>
                  <a:pt x="0" y="0"/>
                </a:lnTo>
                <a:close/>
              </a:path>
            </a:pathLst>
          </a:cu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5441156" y="136446"/>
            <a:ext cx="3346600" cy="2964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latin typeface="Nexa-Bold" panose="02000000000000000000" pitchFamily="50" charset="0"/>
              </a:rPr>
              <a:t>ANNUAL CONFERENCE OF ASSOCIATION OF</a:t>
            </a:r>
          </a:p>
          <a:p>
            <a:pPr algn="l"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latin typeface="Nexa-Bold" panose="02000000000000000000" pitchFamily="50" charset="0"/>
              </a:rPr>
              <a:t>ORAL AND MAXILLOFACIAL SURGEONS OF INDIA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39" y="63400"/>
            <a:ext cx="635456" cy="33021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539" y="397100"/>
            <a:ext cx="2473033" cy="10635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5883090" y="728150"/>
            <a:ext cx="3260911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SPEAKER PROFILE</a:t>
            </a:r>
          </a:p>
        </p:txBody>
      </p:sp>
      <p:sp>
        <p:nvSpPr>
          <p:cNvPr id="43" name="Title 21"/>
          <p:cNvSpPr txBox="1">
            <a:spLocks/>
          </p:cNvSpPr>
          <p:nvPr/>
        </p:nvSpPr>
        <p:spPr>
          <a:xfrm>
            <a:off x="0" y="4834737"/>
            <a:ext cx="4518212" cy="308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1" dirty="0">
                <a:solidFill>
                  <a:schemeClr val="bg1"/>
                </a:solidFill>
                <a:latin typeface="Nexa-Bold" panose="02000000000000000000" pitchFamily="50" charset="0"/>
              </a:rPr>
              <a:t>23</a:t>
            </a:r>
            <a:r>
              <a:rPr lang="en-US" sz="900" b="1" baseline="30000" dirty="0">
                <a:solidFill>
                  <a:schemeClr val="bg1"/>
                </a:solidFill>
                <a:latin typeface="Nexa-Bold" panose="02000000000000000000" pitchFamily="50" charset="0"/>
              </a:rPr>
              <a:t>rd</a:t>
            </a:r>
            <a:r>
              <a:rPr lang="en-US" sz="900" b="1" dirty="0">
                <a:solidFill>
                  <a:schemeClr val="bg1"/>
                </a:solidFill>
                <a:latin typeface="Nexa-Bold" panose="02000000000000000000" pitchFamily="50" charset="0"/>
              </a:rPr>
              <a:t> – 25</a:t>
            </a:r>
            <a:r>
              <a:rPr lang="en-US" sz="900" b="1" baseline="30000" dirty="0">
                <a:solidFill>
                  <a:schemeClr val="bg1"/>
                </a:solidFill>
                <a:latin typeface="Nexa-Bold" panose="02000000000000000000" pitchFamily="50" charset="0"/>
              </a:rPr>
              <a:t>th</a:t>
            </a:r>
            <a:r>
              <a:rPr lang="en-US" sz="900" b="1" dirty="0">
                <a:solidFill>
                  <a:schemeClr val="bg1"/>
                </a:solidFill>
                <a:latin typeface="Nexa-Bold" panose="02000000000000000000" pitchFamily="50" charset="0"/>
              </a:rPr>
              <a:t> November 2023 | The </a:t>
            </a:r>
            <a:r>
              <a:rPr lang="en-US" sz="900" b="1" dirty="0" err="1">
                <a:solidFill>
                  <a:schemeClr val="bg1"/>
                </a:solidFill>
                <a:latin typeface="Nexa-Bold" panose="02000000000000000000" pitchFamily="50" charset="0"/>
              </a:rPr>
              <a:t>Leela</a:t>
            </a:r>
            <a:r>
              <a:rPr lang="en-US" sz="900" b="1" dirty="0">
                <a:solidFill>
                  <a:schemeClr val="bg1"/>
                </a:solidFill>
                <a:latin typeface="Nexa-Bold" panose="02000000000000000000" pitchFamily="50" charset="0"/>
              </a:rPr>
              <a:t> Ambience Convention Hotel, Delhi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4338638" y="4989118"/>
            <a:ext cx="480535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329861" y="110774"/>
            <a:ext cx="2026833" cy="1034659"/>
            <a:chOff x="373271" y="84533"/>
            <a:chExt cx="2372753" cy="126017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271" y="116493"/>
              <a:ext cx="1179293" cy="117929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689" y="84533"/>
              <a:ext cx="1149335" cy="1260173"/>
            </a:xfrm>
            <a:prstGeom prst="rect">
              <a:avLst/>
            </a:prstGeom>
          </p:spPr>
        </p:pic>
      </p:grpSp>
      <p:sp>
        <p:nvSpPr>
          <p:cNvPr id="3" name="Rounded Rectangle 2"/>
          <p:cNvSpPr/>
          <p:nvPr/>
        </p:nvSpPr>
        <p:spPr>
          <a:xfrm>
            <a:off x="508201" y="1592493"/>
            <a:ext cx="1658051" cy="21267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62181" y="2301925"/>
            <a:ext cx="1550092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PASTE YOUR PHOTO HERE</a:t>
            </a:r>
          </a:p>
        </p:txBody>
      </p:sp>
    </p:spTree>
    <p:extLst>
      <p:ext uri="{BB962C8B-B14F-4D97-AF65-F5344CB8AC3E}">
        <p14:creationId xmlns:p14="http://schemas.microsoft.com/office/powerpoint/2010/main" val="3066577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</TotalTime>
  <Words>73</Words>
  <Application>Microsoft Office PowerPoint</Application>
  <PresentationFormat>On-screen Show (16:9)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Convection</vt:lpstr>
      <vt:lpstr>Montserrat</vt:lpstr>
      <vt:lpstr>Nexa-Bold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–  QUALIFICATION – DESIGNATION – YEARS OF SURGICAL EXPERIENCE – AFFILIATION – NUMBER OF PRESENTATIONS -  NUMBER OF PUBLICATIONS -  BOOKS OR CHAPTERS -  EXTRASURGICAL ACHIEVEMENTS/HOBBIES-</dc:title>
  <dc:creator>hp</dc:creator>
  <cp:lastModifiedBy>Rohit Chandra</cp:lastModifiedBy>
  <cp:revision>9</cp:revision>
  <dcterms:created xsi:type="dcterms:W3CDTF">2023-10-07T07:06:17Z</dcterms:created>
  <dcterms:modified xsi:type="dcterms:W3CDTF">2023-11-05T16:16:07Z</dcterms:modified>
</cp:coreProperties>
</file>